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</p:sldIdLst>
  <p:sldSz cx="12192000" cy="685800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34" d="100"/>
          <a:sy n="134" d="100"/>
        </p:scale>
        <p:origin x="2700" y="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Rettangolo 167"/>
          <p:cNvSpPr/>
          <p:nvPr/>
        </p:nvSpPr>
        <p:spPr>
          <a:xfrm>
            <a:off x="0" y="3832225"/>
            <a:ext cx="12192000" cy="3025775"/>
          </a:xfrm>
          <a:prstGeom prst="rect">
            <a:avLst/>
          </a:prstGeom>
          <a:solidFill>
            <a:srgbClr val="728F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grpSp>
        <p:nvGrpSpPr>
          <p:cNvPr id="169" name="Gruppo 168"/>
          <p:cNvGrpSpPr/>
          <p:nvPr/>
        </p:nvGrpSpPr>
        <p:grpSpPr>
          <a:xfrm>
            <a:off x="64010" y="3832827"/>
            <a:ext cx="12048863" cy="180000"/>
            <a:chOff x="1218340" y="275867"/>
            <a:chExt cx="17715122" cy="567843"/>
          </a:xfrm>
        </p:grpSpPr>
        <p:cxnSp>
          <p:nvCxnSpPr>
            <p:cNvPr id="170" name="Connettore 1 169"/>
            <p:cNvCxnSpPr/>
            <p:nvPr userDrawn="1"/>
          </p:nvCxnSpPr>
          <p:spPr>
            <a:xfrm>
              <a:off x="12183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ttore 1 170"/>
            <p:cNvCxnSpPr/>
            <p:nvPr userDrawn="1"/>
          </p:nvCxnSpPr>
          <p:spPr>
            <a:xfrm>
              <a:off x="13672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ttore 1 171"/>
            <p:cNvCxnSpPr/>
            <p:nvPr userDrawn="1"/>
          </p:nvCxnSpPr>
          <p:spPr>
            <a:xfrm>
              <a:off x="15160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ttore 1 172"/>
            <p:cNvCxnSpPr/>
            <p:nvPr userDrawn="1"/>
          </p:nvCxnSpPr>
          <p:spPr>
            <a:xfrm>
              <a:off x="16649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ttore 1 173"/>
            <p:cNvCxnSpPr/>
            <p:nvPr userDrawn="1"/>
          </p:nvCxnSpPr>
          <p:spPr>
            <a:xfrm>
              <a:off x="18138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ttore 1 174"/>
            <p:cNvCxnSpPr/>
            <p:nvPr userDrawn="1"/>
          </p:nvCxnSpPr>
          <p:spPr>
            <a:xfrm>
              <a:off x="19626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ttore 1 175"/>
            <p:cNvCxnSpPr/>
            <p:nvPr userDrawn="1"/>
          </p:nvCxnSpPr>
          <p:spPr>
            <a:xfrm>
              <a:off x="21115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ttore 1 176"/>
            <p:cNvCxnSpPr/>
            <p:nvPr userDrawn="1"/>
          </p:nvCxnSpPr>
          <p:spPr>
            <a:xfrm>
              <a:off x="22604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ttore 1 177"/>
            <p:cNvCxnSpPr/>
            <p:nvPr userDrawn="1"/>
          </p:nvCxnSpPr>
          <p:spPr>
            <a:xfrm>
              <a:off x="24092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ttore 1 178"/>
            <p:cNvCxnSpPr/>
            <p:nvPr userDrawn="1"/>
          </p:nvCxnSpPr>
          <p:spPr>
            <a:xfrm>
              <a:off x="25581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ttore 1 179"/>
            <p:cNvCxnSpPr/>
            <p:nvPr userDrawn="1"/>
          </p:nvCxnSpPr>
          <p:spPr>
            <a:xfrm>
              <a:off x="27070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ttore 1 180"/>
            <p:cNvCxnSpPr/>
            <p:nvPr userDrawn="1"/>
          </p:nvCxnSpPr>
          <p:spPr>
            <a:xfrm>
              <a:off x="28558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Connettore 1 181"/>
            <p:cNvCxnSpPr/>
            <p:nvPr userDrawn="1"/>
          </p:nvCxnSpPr>
          <p:spPr>
            <a:xfrm>
              <a:off x="30047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ttore 1 182"/>
            <p:cNvCxnSpPr/>
            <p:nvPr userDrawn="1"/>
          </p:nvCxnSpPr>
          <p:spPr>
            <a:xfrm>
              <a:off x="31536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Connettore 1 183"/>
            <p:cNvCxnSpPr/>
            <p:nvPr userDrawn="1"/>
          </p:nvCxnSpPr>
          <p:spPr>
            <a:xfrm>
              <a:off x="33024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1 184"/>
            <p:cNvCxnSpPr/>
            <p:nvPr userDrawn="1"/>
          </p:nvCxnSpPr>
          <p:spPr>
            <a:xfrm>
              <a:off x="34513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Connettore 1 185"/>
            <p:cNvCxnSpPr/>
            <p:nvPr userDrawn="1"/>
          </p:nvCxnSpPr>
          <p:spPr>
            <a:xfrm>
              <a:off x="36002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ttore 1 186"/>
            <p:cNvCxnSpPr/>
            <p:nvPr userDrawn="1"/>
          </p:nvCxnSpPr>
          <p:spPr>
            <a:xfrm>
              <a:off x="37490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ttore 1 187"/>
            <p:cNvCxnSpPr/>
            <p:nvPr userDrawn="1"/>
          </p:nvCxnSpPr>
          <p:spPr>
            <a:xfrm>
              <a:off x="38979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ttore 1 188"/>
            <p:cNvCxnSpPr/>
            <p:nvPr userDrawn="1"/>
          </p:nvCxnSpPr>
          <p:spPr>
            <a:xfrm>
              <a:off x="404681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ttore 1 189"/>
            <p:cNvCxnSpPr/>
            <p:nvPr userDrawn="1"/>
          </p:nvCxnSpPr>
          <p:spPr>
            <a:xfrm>
              <a:off x="419568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Connettore 1 190"/>
            <p:cNvCxnSpPr/>
            <p:nvPr userDrawn="1"/>
          </p:nvCxnSpPr>
          <p:spPr>
            <a:xfrm>
              <a:off x="434454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Connettore 1 191"/>
            <p:cNvCxnSpPr/>
            <p:nvPr userDrawn="1"/>
          </p:nvCxnSpPr>
          <p:spPr>
            <a:xfrm>
              <a:off x="449341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Connettore 1 192"/>
            <p:cNvCxnSpPr/>
            <p:nvPr userDrawn="1"/>
          </p:nvCxnSpPr>
          <p:spPr>
            <a:xfrm>
              <a:off x="464228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1 193"/>
            <p:cNvCxnSpPr/>
            <p:nvPr userDrawn="1"/>
          </p:nvCxnSpPr>
          <p:spPr>
            <a:xfrm>
              <a:off x="479114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Connettore 1 194"/>
            <p:cNvCxnSpPr/>
            <p:nvPr userDrawn="1"/>
          </p:nvCxnSpPr>
          <p:spPr>
            <a:xfrm>
              <a:off x="494001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Connettore 1 195"/>
            <p:cNvCxnSpPr/>
            <p:nvPr userDrawn="1"/>
          </p:nvCxnSpPr>
          <p:spPr>
            <a:xfrm>
              <a:off x="508888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Connettore 1 196"/>
            <p:cNvCxnSpPr/>
            <p:nvPr userDrawn="1"/>
          </p:nvCxnSpPr>
          <p:spPr>
            <a:xfrm>
              <a:off x="523774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1 197"/>
            <p:cNvCxnSpPr/>
            <p:nvPr userDrawn="1"/>
          </p:nvCxnSpPr>
          <p:spPr>
            <a:xfrm>
              <a:off x="538661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Connettore 1 198"/>
            <p:cNvCxnSpPr/>
            <p:nvPr userDrawn="1"/>
          </p:nvCxnSpPr>
          <p:spPr>
            <a:xfrm>
              <a:off x="553548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ttore 1 199"/>
            <p:cNvCxnSpPr/>
            <p:nvPr userDrawn="1"/>
          </p:nvCxnSpPr>
          <p:spPr>
            <a:xfrm>
              <a:off x="568435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nettore 1 200"/>
            <p:cNvCxnSpPr/>
            <p:nvPr userDrawn="1"/>
          </p:nvCxnSpPr>
          <p:spPr>
            <a:xfrm>
              <a:off x="583321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ttore 1 201"/>
            <p:cNvCxnSpPr/>
            <p:nvPr userDrawn="1"/>
          </p:nvCxnSpPr>
          <p:spPr>
            <a:xfrm>
              <a:off x="598208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Connettore 1 202"/>
            <p:cNvCxnSpPr/>
            <p:nvPr userDrawn="1"/>
          </p:nvCxnSpPr>
          <p:spPr>
            <a:xfrm>
              <a:off x="613095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nettore 1 203"/>
            <p:cNvCxnSpPr/>
            <p:nvPr userDrawn="1"/>
          </p:nvCxnSpPr>
          <p:spPr>
            <a:xfrm>
              <a:off x="627981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Connettore 1 204"/>
            <p:cNvCxnSpPr/>
            <p:nvPr userDrawn="1"/>
          </p:nvCxnSpPr>
          <p:spPr>
            <a:xfrm>
              <a:off x="642868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Connettore 1 205"/>
            <p:cNvCxnSpPr/>
            <p:nvPr userDrawn="1"/>
          </p:nvCxnSpPr>
          <p:spPr>
            <a:xfrm>
              <a:off x="657755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ttore 1 206"/>
            <p:cNvCxnSpPr/>
            <p:nvPr userDrawn="1"/>
          </p:nvCxnSpPr>
          <p:spPr>
            <a:xfrm>
              <a:off x="672641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ttore 1 207"/>
            <p:cNvCxnSpPr/>
            <p:nvPr userDrawn="1"/>
          </p:nvCxnSpPr>
          <p:spPr>
            <a:xfrm>
              <a:off x="687528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ttore 1 208"/>
            <p:cNvCxnSpPr/>
            <p:nvPr userDrawn="1"/>
          </p:nvCxnSpPr>
          <p:spPr>
            <a:xfrm>
              <a:off x="702415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nettore 1 209"/>
            <p:cNvCxnSpPr/>
            <p:nvPr userDrawn="1"/>
          </p:nvCxnSpPr>
          <p:spPr>
            <a:xfrm>
              <a:off x="717302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nettore 1 210"/>
            <p:cNvCxnSpPr/>
            <p:nvPr userDrawn="1"/>
          </p:nvCxnSpPr>
          <p:spPr>
            <a:xfrm>
              <a:off x="732188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ttore 1 211"/>
            <p:cNvCxnSpPr/>
            <p:nvPr userDrawn="1"/>
          </p:nvCxnSpPr>
          <p:spPr>
            <a:xfrm>
              <a:off x="747075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Connettore 1 212"/>
            <p:cNvCxnSpPr/>
            <p:nvPr userDrawn="1"/>
          </p:nvCxnSpPr>
          <p:spPr>
            <a:xfrm>
              <a:off x="761962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Connettore 1 213"/>
            <p:cNvCxnSpPr/>
            <p:nvPr userDrawn="1"/>
          </p:nvCxnSpPr>
          <p:spPr>
            <a:xfrm>
              <a:off x="776848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1 214"/>
            <p:cNvCxnSpPr/>
            <p:nvPr userDrawn="1"/>
          </p:nvCxnSpPr>
          <p:spPr>
            <a:xfrm>
              <a:off x="791735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nettore 1 215"/>
            <p:cNvCxnSpPr/>
            <p:nvPr userDrawn="1"/>
          </p:nvCxnSpPr>
          <p:spPr>
            <a:xfrm>
              <a:off x="806622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Connettore 1 216"/>
            <p:cNvCxnSpPr/>
            <p:nvPr userDrawn="1"/>
          </p:nvCxnSpPr>
          <p:spPr>
            <a:xfrm>
              <a:off x="821508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Connettore 1 217"/>
            <p:cNvCxnSpPr/>
            <p:nvPr userDrawn="1"/>
          </p:nvCxnSpPr>
          <p:spPr>
            <a:xfrm>
              <a:off x="836395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Connettore 1 218"/>
            <p:cNvCxnSpPr/>
            <p:nvPr userDrawn="1"/>
          </p:nvCxnSpPr>
          <p:spPr>
            <a:xfrm>
              <a:off x="851282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Connettore 1 219"/>
            <p:cNvCxnSpPr/>
            <p:nvPr userDrawn="1"/>
          </p:nvCxnSpPr>
          <p:spPr>
            <a:xfrm>
              <a:off x="866169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Connettore 1 220"/>
            <p:cNvCxnSpPr/>
            <p:nvPr userDrawn="1"/>
          </p:nvCxnSpPr>
          <p:spPr>
            <a:xfrm>
              <a:off x="881055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Connettore 1 221"/>
            <p:cNvCxnSpPr/>
            <p:nvPr userDrawn="1"/>
          </p:nvCxnSpPr>
          <p:spPr>
            <a:xfrm>
              <a:off x="895942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Connettore 1 222"/>
            <p:cNvCxnSpPr/>
            <p:nvPr userDrawn="1"/>
          </p:nvCxnSpPr>
          <p:spPr>
            <a:xfrm>
              <a:off x="910829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Connettore 1 223"/>
            <p:cNvCxnSpPr/>
            <p:nvPr userDrawn="1"/>
          </p:nvCxnSpPr>
          <p:spPr>
            <a:xfrm>
              <a:off x="925715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Connettore 1 224"/>
            <p:cNvCxnSpPr/>
            <p:nvPr userDrawn="1"/>
          </p:nvCxnSpPr>
          <p:spPr>
            <a:xfrm>
              <a:off x="940602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Connettore 1 225"/>
            <p:cNvCxnSpPr/>
            <p:nvPr userDrawn="1"/>
          </p:nvCxnSpPr>
          <p:spPr>
            <a:xfrm>
              <a:off x="955489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Connettore 1 226"/>
            <p:cNvCxnSpPr/>
            <p:nvPr userDrawn="1"/>
          </p:nvCxnSpPr>
          <p:spPr>
            <a:xfrm>
              <a:off x="970375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Connettore 1 227"/>
            <p:cNvCxnSpPr/>
            <p:nvPr userDrawn="1"/>
          </p:nvCxnSpPr>
          <p:spPr>
            <a:xfrm>
              <a:off x="985262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nettore 1 228"/>
            <p:cNvCxnSpPr/>
            <p:nvPr userDrawn="1"/>
          </p:nvCxnSpPr>
          <p:spPr>
            <a:xfrm>
              <a:off x="1000149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Connettore 1 229"/>
            <p:cNvCxnSpPr/>
            <p:nvPr userDrawn="1"/>
          </p:nvCxnSpPr>
          <p:spPr>
            <a:xfrm>
              <a:off x="1015036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Connettore 1 230"/>
            <p:cNvCxnSpPr/>
            <p:nvPr userDrawn="1"/>
          </p:nvCxnSpPr>
          <p:spPr>
            <a:xfrm>
              <a:off x="1029922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Connettore 1 231"/>
            <p:cNvCxnSpPr/>
            <p:nvPr userDrawn="1"/>
          </p:nvCxnSpPr>
          <p:spPr>
            <a:xfrm>
              <a:off x="1044809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Connettore 1 232"/>
            <p:cNvCxnSpPr/>
            <p:nvPr userDrawn="1"/>
          </p:nvCxnSpPr>
          <p:spPr>
            <a:xfrm>
              <a:off x="1059696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Connettore 1 233"/>
            <p:cNvCxnSpPr/>
            <p:nvPr userDrawn="1"/>
          </p:nvCxnSpPr>
          <p:spPr>
            <a:xfrm>
              <a:off x="1074582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Connettore 1 234"/>
            <p:cNvCxnSpPr/>
            <p:nvPr userDrawn="1"/>
          </p:nvCxnSpPr>
          <p:spPr>
            <a:xfrm>
              <a:off x="1089469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Connettore 1 235"/>
            <p:cNvCxnSpPr/>
            <p:nvPr userDrawn="1"/>
          </p:nvCxnSpPr>
          <p:spPr>
            <a:xfrm>
              <a:off x="110435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Connettore 1 236"/>
            <p:cNvCxnSpPr/>
            <p:nvPr userDrawn="1"/>
          </p:nvCxnSpPr>
          <p:spPr>
            <a:xfrm>
              <a:off x="1119242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Connettore 1 237"/>
            <p:cNvCxnSpPr/>
            <p:nvPr userDrawn="1"/>
          </p:nvCxnSpPr>
          <p:spPr>
            <a:xfrm>
              <a:off x="1134129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Connettore 1 238"/>
            <p:cNvCxnSpPr/>
            <p:nvPr userDrawn="1"/>
          </p:nvCxnSpPr>
          <p:spPr>
            <a:xfrm>
              <a:off x="1149016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Connettore 1 239"/>
            <p:cNvCxnSpPr/>
            <p:nvPr userDrawn="1"/>
          </p:nvCxnSpPr>
          <p:spPr>
            <a:xfrm>
              <a:off x="1163903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Connettore 1 240"/>
            <p:cNvCxnSpPr/>
            <p:nvPr userDrawn="1"/>
          </p:nvCxnSpPr>
          <p:spPr>
            <a:xfrm>
              <a:off x="1178789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Connettore 1 241"/>
            <p:cNvCxnSpPr/>
            <p:nvPr userDrawn="1"/>
          </p:nvCxnSpPr>
          <p:spPr>
            <a:xfrm>
              <a:off x="1193676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Connettore 1 242"/>
            <p:cNvCxnSpPr/>
            <p:nvPr userDrawn="1"/>
          </p:nvCxnSpPr>
          <p:spPr>
            <a:xfrm>
              <a:off x="1208563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Connettore 1 243"/>
            <p:cNvCxnSpPr/>
            <p:nvPr userDrawn="1"/>
          </p:nvCxnSpPr>
          <p:spPr>
            <a:xfrm>
              <a:off x="1223449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Connettore 1 244"/>
            <p:cNvCxnSpPr/>
            <p:nvPr userDrawn="1"/>
          </p:nvCxnSpPr>
          <p:spPr>
            <a:xfrm>
              <a:off x="1238336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Connettore 1 245"/>
            <p:cNvCxnSpPr/>
            <p:nvPr userDrawn="1"/>
          </p:nvCxnSpPr>
          <p:spPr>
            <a:xfrm>
              <a:off x="1253223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Connettore 1 246"/>
            <p:cNvCxnSpPr/>
            <p:nvPr userDrawn="1"/>
          </p:nvCxnSpPr>
          <p:spPr>
            <a:xfrm>
              <a:off x="1268109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Connettore 1 247"/>
            <p:cNvCxnSpPr/>
            <p:nvPr userDrawn="1"/>
          </p:nvCxnSpPr>
          <p:spPr>
            <a:xfrm>
              <a:off x="1282996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Connettore 1 248"/>
            <p:cNvCxnSpPr/>
            <p:nvPr userDrawn="1"/>
          </p:nvCxnSpPr>
          <p:spPr>
            <a:xfrm>
              <a:off x="1297883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Connettore 1 249"/>
            <p:cNvCxnSpPr/>
            <p:nvPr userDrawn="1"/>
          </p:nvCxnSpPr>
          <p:spPr>
            <a:xfrm>
              <a:off x="1312770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Connettore 1 250"/>
            <p:cNvCxnSpPr/>
            <p:nvPr userDrawn="1"/>
          </p:nvCxnSpPr>
          <p:spPr>
            <a:xfrm>
              <a:off x="1327656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Connettore 1 251"/>
            <p:cNvCxnSpPr/>
            <p:nvPr userDrawn="1"/>
          </p:nvCxnSpPr>
          <p:spPr>
            <a:xfrm>
              <a:off x="1342543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Connettore 1 252"/>
            <p:cNvCxnSpPr/>
            <p:nvPr userDrawn="1"/>
          </p:nvCxnSpPr>
          <p:spPr>
            <a:xfrm>
              <a:off x="1357430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Connettore 1 253"/>
            <p:cNvCxnSpPr/>
            <p:nvPr userDrawn="1"/>
          </p:nvCxnSpPr>
          <p:spPr>
            <a:xfrm>
              <a:off x="1372316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Connettore 1 254"/>
            <p:cNvCxnSpPr/>
            <p:nvPr userDrawn="1"/>
          </p:nvCxnSpPr>
          <p:spPr>
            <a:xfrm>
              <a:off x="1387203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Connettore 1 255"/>
            <p:cNvCxnSpPr/>
            <p:nvPr userDrawn="1"/>
          </p:nvCxnSpPr>
          <p:spPr>
            <a:xfrm>
              <a:off x="1402090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Connettore 1 256"/>
            <p:cNvCxnSpPr/>
            <p:nvPr userDrawn="1"/>
          </p:nvCxnSpPr>
          <p:spPr>
            <a:xfrm>
              <a:off x="1416976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Connettore 1 257"/>
            <p:cNvCxnSpPr/>
            <p:nvPr userDrawn="1"/>
          </p:nvCxnSpPr>
          <p:spPr>
            <a:xfrm>
              <a:off x="1431863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Connettore 1 258"/>
            <p:cNvCxnSpPr/>
            <p:nvPr userDrawn="1"/>
          </p:nvCxnSpPr>
          <p:spPr>
            <a:xfrm>
              <a:off x="1446750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Connettore 1 259"/>
            <p:cNvCxnSpPr/>
            <p:nvPr userDrawn="1"/>
          </p:nvCxnSpPr>
          <p:spPr>
            <a:xfrm>
              <a:off x="1461637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Connettore 1 260"/>
            <p:cNvCxnSpPr/>
            <p:nvPr userDrawn="1"/>
          </p:nvCxnSpPr>
          <p:spPr>
            <a:xfrm>
              <a:off x="1476523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Connettore 1 261"/>
            <p:cNvCxnSpPr/>
            <p:nvPr userDrawn="1"/>
          </p:nvCxnSpPr>
          <p:spPr>
            <a:xfrm>
              <a:off x="1491410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Connettore 1 262"/>
            <p:cNvCxnSpPr/>
            <p:nvPr userDrawn="1"/>
          </p:nvCxnSpPr>
          <p:spPr>
            <a:xfrm>
              <a:off x="1506297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Connettore 1 263"/>
            <p:cNvCxnSpPr/>
            <p:nvPr userDrawn="1"/>
          </p:nvCxnSpPr>
          <p:spPr>
            <a:xfrm>
              <a:off x="1521183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Connettore 1 264"/>
            <p:cNvCxnSpPr/>
            <p:nvPr userDrawn="1"/>
          </p:nvCxnSpPr>
          <p:spPr>
            <a:xfrm>
              <a:off x="1536070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Connettore 1 265"/>
            <p:cNvCxnSpPr/>
            <p:nvPr userDrawn="1"/>
          </p:nvCxnSpPr>
          <p:spPr>
            <a:xfrm>
              <a:off x="1550957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Connettore 1 266"/>
            <p:cNvCxnSpPr/>
            <p:nvPr userDrawn="1"/>
          </p:nvCxnSpPr>
          <p:spPr>
            <a:xfrm>
              <a:off x="1565843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Connettore 1 267"/>
            <p:cNvCxnSpPr/>
            <p:nvPr userDrawn="1"/>
          </p:nvCxnSpPr>
          <p:spPr>
            <a:xfrm>
              <a:off x="1580730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Connettore 1 268"/>
            <p:cNvCxnSpPr/>
            <p:nvPr userDrawn="1"/>
          </p:nvCxnSpPr>
          <p:spPr>
            <a:xfrm>
              <a:off x="1595617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Connettore 1 269"/>
            <p:cNvCxnSpPr/>
            <p:nvPr userDrawn="1"/>
          </p:nvCxnSpPr>
          <p:spPr>
            <a:xfrm>
              <a:off x="161050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Connettore 1 270"/>
            <p:cNvCxnSpPr/>
            <p:nvPr userDrawn="1"/>
          </p:nvCxnSpPr>
          <p:spPr>
            <a:xfrm>
              <a:off x="162539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Connettore 1 271"/>
            <p:cNvCxnSpPr/>
            <p:nvPr userDrawn="1"/>
          </p:nvCxnSpPr>
          <p:spPr>
            <a:xfrm>
              <a:off x="164027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Connettore 1 272"/>
            <p:cNvCxnSpPr/>
            <p:nvPr userDrawn="1"/>
          </p:nvCxnSpPr>
          <p:spPr>
            <a:xfrm>
              <a:off x="165516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Connettore 1 273"/>
            <p:cNvCxnSpPr/>
            <p:nvPr userDrawn="1"/>
          </p:nvCxnSpPr>
          <p:spPr>
            <a:xfrm>
              <a:off x="167005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Connettore 1 274"/>
            <p:cNvCxnSpPr/>
            <p:nvPr userDrawn="1"/>
          </p:nvCxnSpPr>
          <p:spPr>
            <a:xfrm>
              <a:off x="168493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Connettore 1 275"/>
            <p:cNvCxnSpPr/>
            <p:nvPr userDrawn="1"/>
          </p:nvCxnSpPr>
          <p:spPr>
            <a:xfrm>
              <a:off x="169982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Connettore 1 276"/>
            <p:cNvCxnSpPr/>
            <p:nvPr userDrawn="1"/>
          </p:nvCxnSpPr>
          <p:spPr>
            <a:xfrm>
              <a:off x="171471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nettore 1 277"/>
            <p:cNvCxnSpPr/>
            <p:nvPr userDrawn="1"/>
          </p:nvCxnSpPr>
          <p:spPr>
            <a:xfrm>
              <a:off x="172959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Connettore 1 278"/>
            <p:cNvCxnSpPr/>
            <p:nvPr userDrawn="1"/>
          </p:nvCxnSpPr>
          <p:spPr>
            <a:xfrm>
              <a:off x="174448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Connettore 1 279"/>
            <p:cNvCxnSpPr/>
            <p:nvPr userDrawn="1"/>
          </p:nvCxnSpPr>
          <p:spPr>
            <a:xfrm>
              <a:off x="175937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Connettore 1 280"/>
            <p:cNvCxnSpPr/>
            <p:nvPr userDrawn="1"/>
          </p:nvCxnSpPr>
          <p:spPr>
            <a:xfrm>
              <a:off x="177425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Connettore 1 281"/>
            <p:cNvCxnSpPr/>
            <p:nvPr userDrawn="1"/>
          </p:nvCxnSpPr>
          <p:spPr>
            <a:xfrm>
              <a:off x="178914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Connettore 1 282"/>
            <p:cNvCxnSpPr/>
            <p:nvPr userDrawn="1"/>
          </p:nvCxnSpPr>
          <p:spPr>
            <a:xfrm>
              <a:off x="180403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Connettore 1 283"/>
            <p:cNvCxnSpPr/>
            <p:nvPr userDrawn="1"/>
          </p:nvCxnSpPr>
          <p:spPr>
            <a:xfrm>
              <a:off x="181891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Connettore 1 284"/>
            <p:cNvCxnSpPr/>
            <p:nvPr userDrawn="1"/>
          </p:nvCxnSpPr>
          <p:spPr>
            <a:xfrm>
              <a:off x="183380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Connettore 1 285"/>
            <p:cNvCxnSpPr/>
            <p:nvPr userDrawn="1"/>
          </p:nvCxnSpPr>
          <p:spPr>
            <a:xfrm>
              <a:off x="184869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Connettore 1 286"/>
            <p:cNvCxnSpPr/>
            <p:nvPr userDrawn="1"/>
          </p:nvCxnSpPr>
          <p:spPr>
            <a:xfrm>
              <a:off x="186357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Connettore 1 287"/>
            <p:cNvCxnSpPr/>
            <p:nvPr userDrawn="1"/>
          </p:nvCxnSpPr>
          <p:spPr>
            <a:xfrm>
              <a:off x="187846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Connettore 1 288"/>
            <p:cNvCxnSpPr/>
            <p:nvPr userDrawn="1"/>
          </p:nvCxnSpPr>
          <p:spPr>
            <a:xfrm>
              <a:off x="189334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5379" y="4149726"/>
            <a:ext cx="10363200" cy="9683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55379" y="5260975"/>
            <a:ext cx="10363200" cy="13335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pic>
        <p:nvPicPr>
          <p:cNvPr id="126" name="Immagine 125" descr="01_Polimi_centrato_COL_positivo.eps">
            <a:extLst>
              <a:ext uri="{FF2B5EF4-FFF2-40B4-BE49-F238E27FC236}">
                <a16:creationId xmlns:a16="http://schemas.microsoft.com/office/drawing/2014/main" id="{6D90CEBF-A140-43F9-8BE5-F5BD8DF716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712" y="879388"/>
            <a:ext cx="3727813" cy="2901324"/>
          </a:xfrm>
          <a:prstGeom prst="rect">
            <a:avLst/>
          </a:prstGeom>
        </p:spPr>
      </p:pic>
      <p:sp>
        <p:nvSpPr>
          <p:cNvPr id="127" name="Titolo 1">
            <a:extLst>
              <a:ext uri="{FF2B5EF4-FFF2-40B4-BE49-F238E27FC236}">
                <a16:creationId xmlns:a16="http://schemas.microsoft.com/office/drawing/2014/main" id="{EFDDA36B-1A62-4E7C-9192-E45734A3A6B8}"/>
              </a:ext>
            </a:extLst>
          </p:cNvPr>
          <p:cNvSpPr txBox="1">
            <a:spLocks/>
          </p:cNvSpPr>
          <p:nvPr userDrawn="1"/>
        </p:nvSpPr>
        <p:spPr>
          <a:xfrm>
            <a:off x="874019" y="492076"/>
            <a:ext cx="10363200" cy="968375"/>
          </a:xfrm>
          <a:prstGeom prst="rect">
            <a:avLst/>
          </a:prstGeom>
        </p:spPr>
        <p:txBody>
          <a:bodyPr>
            <a:normAutofit fontScale="90000"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it-IT" sz="3600" dirty="0">
                <a:solidFill>
                  <a:schemeClr val="tx1"/>
                </a:solidFill>
              </a:rPr>
              <a:t>Scuola di Ingegneria Industriale e dell'Informazione</a:t>
            </a:r>
          </a:p>
        </p:txBody>
      </p:sp>
    </p:spTree>
    <p:extLst>
      <p:ext uri="{BB962C8B-B14F-4D97-AF65-F5344CB8AC3E}">
        <p14:creationId xmlns:p14="http://schemas.microsoft.com/office/powerpoint/2010/main" val="1059524559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1" y="2"/>
            <a:ext cx="12191999" cy="819148"/>
          </a:xfrm>
          <a:prstGeom prst="rect">
            <a:avLst/>
          </a:prstGeom>
          <a:solidFill>
            <a:srgbClr val="728F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-1" y="3"/>
            <a:ext cx="11239500" cy="819145"/>
          </a:xfrm>
          <a:prstGeom prst="rect">
            <a:avLst/>
          </a:prstGeom>
        </p:spPr>
        <p:txBody>
          <a:bodyPr anchor="ctr"/>
          <a:lstStyle>
            <a:lvl1pPr>
              <a:defRPr sz="2600">
                <a:latin typeface="+mj-lt"/>
              </a:defRPr>
            </a:lvl1pPr>
          </a:lstStyle>
          <a:p>
            <a:r>
              <a:rPr lang="it-IT" dirty="0"/>
              <a:t>Fare clic per modificare lo stile </a:t>
            </a:r>
            <a:br>
              <a:rPr lang="it-IT" dirty="0"/>
            </a:br>
            <a:r>
              <a:rPr lang="it-IT" dirty="0"/>
              <a:t>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" y="819150"/>
            <a:ext cx="12191999" cy="5787159"/>
          </a:xfrm>
        </p:spPr>
        <p:txBody>
          <a:bodyPr>
            <a:normAutofit/>
          </a:bodyPr>
          <a:lstStyle>
            <a:lvl1pPr algn="just">
              <a:defRPr sz="2400">
                <a:latin typeface="+mn-lt"/>
              </a:defRPr>
            </a:lvl1pPr>
            <a:lvl2pPr algn="just">
              <a:defRPr sz="2400">
                <a:latin typeface="+mn-lt"/>
              </a:defRPr>
            </a:lvl2pPr>
            <a:lvl3pPr algn="just">
              <a:defRPr sz="2400">
                <a:latin typeface="+mn-lt"/>
              </a:defRPr>
            </a:lvl3pPr>
            <a:lvl4pPr algn="just">
              <a:defRPr sz="2400">
                <a:latin typeface="+mn-lt"/>
              </a:defRPr>
            </a:lvl4pPr>
            <a:lvl5pPr algn="just">
              <a:defRPr sz="2400">
                <a:latin typeface="+mn-lt"/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29" name="Rettangolo 128"/>
          <p:cNvSpPr/>
          <p:nvPr/>
        </p:nvSpPr>
        <p:spPr>
          <a:xfrm>
            <a:off x="0" y="6631619"/>
            <a:ext cx="12192000" cy="226380"/>
          </a:xfrm>
          <a:prstGeom prst="rect">
            <a:avLst/>
          </a:prstGeom>
          <a:solidFill>
            <a:srgbClr val="728F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130" name="CasellaDiTesto 129"/>
          <p:cNvSpPr txBox="1"/>
          <p:nvPr/>
        </p:nvSpPr>
        <p:spPr>
          <a:xfrm>
            <a:off x="1" y="660631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solidFill>
                  <a:srgbClr val="FFFFFF"/>
                </a:solidFill>
                <a:latin typeface="Arial"/>
                <a:cs typeface="Arial"/>
              </a:rPr>
              <a:t>Nome </a:t>
            </a:r>
            <a:r>
              <a:rPr lang="it-IT" sz="1200" b="1" dirty="0" err="1">
                <a:solidFill>
                  <a:srgbClr val="FFFFFF"/>
                </a:solidFill>
                <a:latin typeface="Arial"/>
                <a:cs typeface="Arial"/>
              </a:rPr>
              <a:t>Laurendo</a:t>
            </a:r>
            <a:endParaRPr lang="it-IT" sz="12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54" name="Picture 2" descr="Y:\IMMAGINE _COORDINATA_2014\PPT\modello1\loghi_PNG\03_Polimi_logotipo_bandiera-1rig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3951" y="6606310"/>
            <a:ext cx="3706832" cy="28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egnaposto numero diapositiva 4"/>
          <p:cNvSpPr txBox="1">
            <a:spLocks/>
          </p:cNvSpPr>
          <p:nvPr/>
        </p:nvSpPr>
        <p:spPr>
          <a:xfrm>
            <a:off x="11040090" y="201815"/>
            <a:ext cx="115190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4572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834947A-1B05-2B43-AD85-E646CE852B9E}" type="slidenum">
              <a:rPr lang="it-IT" sz="1800" smtClean="0"/>
              <a:pPr algn="r"/>
              <a:t>‹N›</a:t>
            </a:fld>
            <a:r>
              <a:rPr lang="it-IT" sz="1800" dirty="0"/>
              <a:t> /15</a:t>
            </a:r>
          </a:p>
        </p:txBody>
      </p:sp>
    </p:spTree>
    <p:extLst>
      <p:ext uri="{BB962C8B-B14F-4D97-AF65-F5344CB8AC3E}">
        <p14:creationId xmlns:p14="http://schemas.microsoft.com/office/powerpoint/2010/main" val="1890395713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" y="762158"/>
            <a:ext cx="12191999" cy="5831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9" name="Picture 2" descr="Y:\IMMAGINE _COORDINATA_2014\PPT\modello1\loghi_PNG\03_Polimi_logotipo_bandiera-1rig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3951" y="6606310"/>
            <a:ext cx="3706832" cy="28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32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ransition>
    <p:dissolve/>
  </p:transition>
  <p:txStyles>
    <p:titleStyle>
      <a:lvl1pPr marL="0" indent="0" algn="l" defTabSz="457200" rtl="0" eaLnBrk="1" latinLnBrk="0" hangingPunct="1">
        <a:spcBef>
          <a:spcPct val="0"/>
        </a:spcBef>
        <a:buNone/>
        <a:defRPr sz="2200" b="1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Wingdings" charset="2"/>
        <a:buNone/>
        <a:defRPr sz="2400" kern="1200">
          <a:solidFill>
            <a:schemeClr val="tx1"/>
          </a:solidFill>
          <a:latin typeface="+mn-lt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72258A6F-D5EB-0ACA-0F44-DE1EAE4A57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Titolo</a:t>
            </a:r>
            <a:r>
              <a:rPr lang="en-US" dirty="0"/>
              <a:t> Tesi</a:t>
            </a:r>
            <a:br>
              <a:rPr lang="en-US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55379" y="5260975"/>
            <a:ext cx="10363200" cy="13335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Laureando</a:t>
            </a:r>
            <a:r>
              <a:rPr lang="en-US"/>
              <a:t>: </a:t>
            </a:r>
            <a:endParaRPr lang="en-US" dirty="0"/>
          </a:p>
          <a:p>
            <a:r>
              <a:rPr lang="en-US" dirty="0" err="1"/>
              <a:t>Relatore</a:t>
            </a:r>
            <a:r>
              <a:rPr lang="en-US" dirty="0"/>
              <a:t>: </a:t>
            </a:r>
          </a:p>
          <a:p>
            <a:r>
              <a:rPr lang="en-US" dirty="0" err="1"/>
              <a:t>Correlatore</a:t>
            </a:r>
            <a:r>
              <a:rPr lang="en-US" dirty="0"/>
              <a:t>: </a:t>
            </a: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593071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724755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6007447"/>
      </p:ext>
    </p:extLst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6522722"/>
      </p:ext>
    </p:extLst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1930369"/>
      </p:ext>
    </p:extLst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256168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4266184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7773150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9953674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4686825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378535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5895129"/>
      </p:ext>
    </p:extLst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2966247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1805448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PO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odello slides Stat. Como.potx" id="{87BAD745-A5BE-4935-BAE5-233BEAFD3011}" vid="{E4CCCB6B-811D-45A1-8E69-8477B62240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 slides Stat. Como</Template>
  <TotalTime>1062</TotalTime>
  <Words>9</Words>
  <Application>Microsoft Office PowerPoint</Application>
  <PresentationFormat>Widescreen</PresentationFormat>
  <Paragraphs>4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POLI</vt:lpstr>
      <vt:lpstr>Titolo Tesi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Alfredo</dc:creator>
  <cp:lastModifiedBy>Marco Faifer</cp:lastModifiedBy>
  <cp:revision>112</cp:revision>
  <dcterms:created xsi:type="dcterms:W3CDTF">2014-12-02T14:46:16Z</dcterms:created>
  <dcterms:modified xsi:type="dcterms:W3CDTF">2023-12-16T21:03:42Z</dcterms:modified>
</cp:coreProperties>
</file>